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geOfVYpWq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V0W03vQEHL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9dtx5KtOsA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9;&#1086;&#1083;&#1085;&#1099;&#1096;&#1082;&#1086;%20&#1080;%20&#1076;&#1086;&#1078;&#1076;&#1080;&#1082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60;.%20&#1060;&#1080;&#1083;&#1100;&#1082;&#1077;&#1085;&#1096;&#1090;&#1077;&#1081;&#1085;%20-%20&#1050;&#1072;&#1087;-&#1082;&#1072;&#1087;%20(minus)%20+0%20semitone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Russkaya_narodnaya_melodiya_-_Polyanka_Vorotiki_(iPlayer.fm)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7;&#1077;&#1083;&#1080;&#1074;&#1077;&#1088;&#1089;&#1090;&#1086;&#1074;&#1072;%20&#1070;&#1083;&#1080;&#1103;%20-%20&#1057;&#1086;&#1083;&#1085;&#1077;&#1095;&#1085;&#1072;&#1103;%20&#1087;&#1086;&#1083;&#1077;&#1095;&#1082;&#1072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reabilit.samregion.ru/images/nv2019c0c1_8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reabilit.samregion.ru/images/nv2019c0c1_8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12" descr="https://img-fotki.yandex.ru/get/4611/175979822.1e/0_13edc2_37ae1df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609003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«Детский сад 127 «Чайка» </a:t>
            </a:r>
          </a:p>
          <a:p>
            <a:pPr algn="ctr"/>
            <a:r>
              <a:rPr lang="ru-RU" sz="2000" b="1" dirty="0" smtClean="0"/>
              <a:t>Музыкальное занятие для детей раннего возраста группа «Утята»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Период  7.04 и 10.04.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Музыкальный руководитель: </a:t>
            </a:r>
            <a:r>
              <a:rPr lang="ru-RU" sz="2000" b="1" dirty="0" err="1" smtClean="0"/>
              <a:t>Кулыгина</a:t>
            </a:r>
            <a:r>
              <a:rPr lang="ru-RU" sz="2000" b="1" dirty="0" smtClean="0"/>
              <a:t> Анастасия Алексеевна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reabilit.samregion.ru/images/nv2019c0c1_8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reabilit.samregion.ru/images/nv2019c0c1_8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reabilit.samregion.ru/images/nv2019c0c1_8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reabilit.samregion.ru/images/nv2019c0c1_8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805264"/>
            <a:ext cx="3472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youtu.be/LgeOfVYpWq4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0466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Здравствуйте, ладошки, </a:t>
            </a:r>
            <a:br>
              <a:rPr lang="ru-RU" dirty="0" smtClean="0"/>
            </a:br>
            <a:r>
              <a:rPr lang="ru-RU" dirty="0" smtClean="0"/>
              <a:t>Хлоп-хлоп-хлоп! (хлопать) </a:t>
            </a:r>
            <a:br>
              <a:rPr lang="ru-RU" dirty="0" smtClean="0"/>
            </a:br>
            <a:r>
              <a:rPr lang="ru-RU" dirty="0" smtClean="0"/>
              <a:t>Здравствуйте, ножки, </a:t>
            </a:r>
            <a:br>
              <a:rPr lang="ru-RU" dirty="0" smtClean="0"/>
            </a:br>
            <a:r>
              <a:rPr lang="ru-RU" dirty="0" smtClean="0"/>
              <a:t>топ-топ-топ! (топать) </a:t>
            </a:r>
            <a:br>
              <a:rPr lang="ru-RU" dirty="0" smtClean="0"/>
            </a:br>
            <a:r>
              <a:rPr lang="ru-RU" dirty="0" smtClean="0"/>
              <a:t>Здравствуйте, щёчки, (погладить свои щёчки) </a:t>
            </a:r>
            <a:br>
              <a:rPr lang="ru-RU" dirty="0" smtClean="0"/>
            </a:br>
            <a:r>
              <a:rPr lang="ru-RU" dirty="0" smtClean="0"/>
              <a:t>Плюх-плюх-плюх! (пошлёпать себя по щёчкам) </a:t>
            </a:r>
            <a:br>
              <a:rPr lang="ru-RU" dirty="0" smtClean="0"/>
            </a:br>
            <a:r>
              <a:rPr lang="ru-RU" dirty="0" smtClean="0"/>
              <a:t>Пухленькие щёчки, (снова погладить щёчки) </a:t>
            </a:r>
            <a:br>
              <a:rPr lang="ru-RU" dirty="0" smtClean="0"/>
            </a:br>
            <a:r>
              <a:rPr lang="ru-RU" dirty="0" smtClean="0"/>
              <a:t>Плюх-плюх-плюх! (пошлёпать себя по щёчкам) </a:t>
            </a:r>
            <a:br>
              <a:rPr lang="ru-RU" dirty="0" smtClean="0"/>
            </a:br>
            <a:r>
              <a:rPr lang="ru-RU" dirty="0" smtClean="0"/>
              <a:t>Здравствуйте, губки, </a:t>
            </a:r>
            <a:br>
              <a:rPr lang="ru-RU" dirty="0" smtClean="0"/>
            </a:br>
            <a:r>
              <a:rPr lang="ru-RU" dirty="0" smtClean="0"/>
              <a:t>Чмок-чмок-чмок! (или три раза ритмично почмокать губами) </a:t>
            </a:r>
            <a:br>
              <a:rPr lang="ru-RU" dirty="0" smtClean="0"/>
            </a:br>
            <a:r>
              <a:rPr lang="ru-RU" dirty="0" smtClean="0"/>
              <a:t>Здравствуйте, зубки, </a:t>
            </a:r>
            <a:br>
              <a:rPr lang="ru-RU" dirty="0" smtClean="0"/>
            </a:br>
            <a:r>
              <a:rPr lang="ru-RU" dirty="0" smtClean="0"/>
              <a:t>Щёлк-щёлк-щёлк! (или три раза ритмично пощёлкать зубками) </a:t>
            </a:r>
            <a:br>
              <a:rPr lang="ru-RU" dirty="0" smtClean="0"/>
            </a:br>
            <a:r>
              <a:rPr lang="ru-RU" dirty="0" smtClean="0"/>
              <a:t>Здравствуй, мой носик, (потрогать кончик носа) </a:t>
            </a:r>
            <a:br>
              <a:rPr lang="ru-RU" dirty="0" smtClean="0"/>
            </a:br>
            <a:r>
              <a:rPr lang="ru-RU" dirty="0" err="1" smtClean="0"/>
              <a:t>Бип-бип-бип</a:t>
            </a:r>
            <a:r>
              <a:rPr lang="ru-RU" dirty="0" smtClean="0"/>
              <a:t>! (три раза нажать на свой носик) </a:t>
            </a:r>
            <a:br>
              <a:rPr lang="ru-RU" dirty="0" smtClean="0"/>
            </a:br>
            <a:r>
              <a:rPr lang="ru-RU" dirty="0" smtClean="0"/>
              <a:t>Здравствуйте, </a:t>
            </a:r>
            <a:r>
              <a:rPr lang="ru-RU" dirty="0" smtClean="0"/>
              <a:t>ребятки! </a:t>
            </a:r>
            <a:r>
              <a:rPr lang="ru-RU" dirty="0" smtClean="0"/>
              <a:t>(протянуть ручки вперёд) </a:t>
            </a:r>
            <a:br>
              <a:rPr lang="ru-RU" dirty="0" smtClean="0"/>
            </a:br>
            <a:r>
              <a:rPr lang="ru-RU" dirty="0" smtClean="0"/>
              <a:t>Всем Привет</a:t>
            </a:r>
            <a:r>
              <a:rPr lang="ru-RU" dirty="0" smtClean="0"/>
              <a:t>! (помахать рукой над головой)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949280"/>
            <a:ext cx="358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youtu.be/V0W03vQEHL0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https://ds04.infourok.ru/uploads/ex/046a/000582a9-737add16/img19.jpg"/>
          <p:cNvPicPr>
            <a:picLocks noChangeAspect="1" noChangeArrowheads="1"/>
          </p:cNvPicPr>
          <p:nvPr/>
        </p:nvPicPr>
        <p:blipFill>
          <a:blip r:embed="rId3" cstate="print"/>
          <a:srcRect t="11111"/>
          <a:stretch>
            <a:fillRect/>
          </a:stretch>
        </p:blipFill>
        <p:spPr bwMode="auto">
          <a:xfrm>
            <a:off x="1042592" y="980728"/>
            <a:ext cx="7201816" cy="46085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260648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Утром солнышко будет всех детей, просыпайтесь поскорей!!!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Разминка для детей.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9552" y="107340"/>
            <a:ext cx="77768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Ой, весна! Ой, весна!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к нам с дождиком пришла.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ему не испугать,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зонтиком пойдем гулять!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руки зонтик я беру, погулять вас всех зову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 ярко сияет, песню свою нам напевает!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«Солнышко и дождик»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021288"/>
            <a:ext cx="3376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youtu.be/H9dtx5KtOsA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солнышко и дожд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013176"/>
            <a:ext cx="304800" cy="304800"/>
          </a:xfrm>
          <a:prstGeom prst="rect">
            <a:avLst/>
          </a:prstGeom>
        </p:spPr>
      </p:pic>
      <p:pic>
        <p:nvPicPr>
          <p:cNvPr id="13318" name="Picture 6" descr="https://play-plan.ru/components/com_jshopping/files/img_products/_________________________________PP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019299"/>
            <a:ext cx="4838700" cy="48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3568" y="1088886"/>
            <a:ext cx="6300192" cy="30008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itchFamily="49" charset="0"/>
                <a:cs typeface="Consolas" pitchFamily="49" charset="0"/>
              </a:rPr>
              <a:t>1.Кап-кап-кап, вода! На дворе весна, весна! Солнышко пригрело! Птицы прилетели!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itchFamily="49" charset="0"/>
                <a:cs typeface="Consolas" pitchFamily="49" charset="0"/>
              </a:rPr>
              <a:t>2.Чик-чик-чик-чирик! Распевают воробьи Весело летают! Зерна собирают!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PT Sans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PT Sans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s://go4.imgsmail.ru/imgpreview?key=5c58393fd44cd8bd&amp;mb=imgdb_preview_2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4343400" cy="32194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54868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haroni" pitchFamily="2" charset="-79"/>
              </a:rPr>
              <a:t>Подпевание песни со взрослым</a:t>
            </a:r>
            <a:endParaRPr lang="ru-RU" sz="2400" b="1" dirty="0">
              <a:cs typeface="Aharoni" pitchFamily="2" charset="-79"/>
            </a:endParaRPr>
          </a:p>
        </p:txBody>
      </p:sp>
      <p:pic>
        <p:nvPicPr>
          <p:cNvPr id="10" name="Ф. Филькенштейн - Кап-кап (minus) +0 semit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s04.infourok.ru/uploads/ex/01ce/00019bf5-ff710b21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весеннюю полянку прискакали маленькие зайки</a:t>
            </a:r>
          </a:p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Слушание музыки «Полянка» р.н.м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usskaya_narodnaya_melodiya_-_Polyanka_Voroti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5805264"/>
            <a:ext cx="304800" cy="304800"/>
          </a:xfrm>
          <a:prstGeom prst="rect">
            <a:avLst/>
          </a:prstGeom>
        </p:spPr>
      </p:pic>
      <p:pic>
        <p:nvPicPr>
          <p:cNvPr id="30724" name="Picture 4" descr="http://i.ytimg.com/vi/colTjKE3iuo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573016"/>
            <a:ext cx="5531768" cy="311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04.infourok.ru/uploads/ex/01ce/00019bf5-ff710b21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www.culture.ru/storage/images/4068b5d838e24b7938eb2626bcdeabbc/7e49bacc45640be1a0decb6bb74d3845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060848"/>
            <a:ext cx="6724650" cy="4476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54868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«Солнечная полька»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еливерстова Юлия - Солнечная поле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4704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Мы и пели, танцевали, в игры весело играли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Но пришла пора прощаться, но не будем унывать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Вместе будем повторять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«До свиданья дети!!!»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-До свидания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12" descr="https://img-fotki.yandex.ru/get/4611/175979822.1e/0_13edc2_37ae1df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4982337" cy="3122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139</Words>
  <Application>Microsoft Office PowerPoint</Application>
  <PresentationFormat>Экран (4:3)</PresentationFormat>
  <Paragraphs>31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9</cp:revision>
  <dcterms:created xsi:type="dcterms:W3CDTF">2020-04-06T09:48:09Z</dcterms:created>
  <dcterms:modified xsi:type="dcterms:W3CDTF">2020-04-06T10:20:13Z</dcterms:modified>
</cp:coreProperties>
</file>