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dik127\Pictures\hello_html_62486e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74185" y="-1174185"/>
            <a:ext cx="7009975" cy="9358345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1259632" y="2348880"/>
            <a:ext cx="1475656" cy="1475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836712"/>
            <a:ext cx="4710007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«Весна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 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Агранович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Е. Доги.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Весна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тиха была с начала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слышно не было , когда,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окошко каплей постучала весенняя вода,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как цыплёнок , разбивая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Непрочную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скорлупку льда,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Забила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крыльями живая, весенняя вода.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Припев: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Кап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ляляля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ляляля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ляляляляляляляля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(2р)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глядит ,под небом синим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Невиданный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разлив речной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пояс клёнам и осинам,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Ну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калине с головой!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думай , что мечта слабее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Что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ей размаха не дано,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Когда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смущаясь и робея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стучит в окно.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madzr.ru/img/nagradu/blag%20pismo%20ok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23099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8064896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1547664" y="3140968"/>
            <a:ext cx="1441704" cy="14417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4915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Песня о Дзержинске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1268760"/>
            <a:ext cx="46916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Город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красивый, город зелёный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Здесь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 тобой и живём и растём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дымке осенней, в жару и холод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прекрасен мой город родной.(2р).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Много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заводов, разных и важных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Мамы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папы работают тут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 не даром по всей России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Городом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химиков славным зовут.(2р).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 flipH="1">
            <a:off x="6948264" y="4797152"/>
            <a:ext cx="1532697" cy="1650318"/>
          </a:xfrm>
          <a:prstGeom prst="rect">
            <a:avLst/>
          </a:prstGeom>
        </p:spPr>
      </p:pic>
      <p:pic>
        <p:nvPicPr>
          <p:cNvPr id="1026" name="Picture 2" descr="https://img-fotki.yandex.ru/get/243492/200418627.1d8/0_1a0c94_af3cb5bd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140" y="1052736"/>
            <a:ext cx="2959340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«Займи домик»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54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делятся на группы, одна группа детей встают парами и строят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«домиками»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(встают парами друг к другу лицом, руки подняты вверх и соединяют ладошки).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Другая группа детей превращаются в птичек,  поют песню «Летите птицы»: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«Летите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весёлый птицы, скорей занимайте дома!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Готовы скворечники  можно селиться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готовы дома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терема»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окончании песни дети – птицы передвигаются в хаотичном направлении , по сигналу взрослого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«НАЙДИ СВОЙ ДОМИК»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- птички занимают домики.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дети меняются ролями.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82</Words>
  <Application>Microsoft Office PowerPoint</Application>
  <PresentationFormat>Экран (4:3)</PresentationFormat>
  <Paragraphs>43</Paragraphs>
  <Slides>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ВЕСНА старш.гр.</dc:title>
  <dc:creator>Sadik127</dc:creator>
  <cp:lastModifiedBy>User</cp:lastModifiedBy>
  <cp:revision>5</cp:revision>
  <dcterms:created xsi:type="dcterms:W3CDTF">2020-03-25T09:07:38Z</dcterms:created>
  <dcterms:modified xsi:type="dcterms:W3CDTF">2020-04-05T22:43:38Z</dcterms:modified>
</cp:coreProperties>
</file>