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550161-BD5A-4B6E-9356-66F050BB185E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365FE7-6DAF-4D98-B550-CE3EAE0B4F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661248"/>
            <a:ext cx="8403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помочь детям вспомнить содержание знакомых волшебных русских народных сказок, познакомить со сказкой «Сивка-бурка» (обработка М. Булатова).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430556">
            <a:off x="10088483" y="1090827"/>
            <a:ext cx="2664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algn="ctr"/>
            <a:endParaRPr lang="ru-RU" sz="1600" b="1" dirty="0" smtClean="0">
              <a:latin typeface="Arial Black" pitchFamily="34" charset="0"/>
            </a:endParaRPr>
          </a:p>
          <a:p>
            <a:pPr algn="ctr"/>
            <a:endParaRPr lang="ru-RU" sz="1600" b="1" dirty="0" smtClean="0">
              <a:latin typeface="Arial Black" pitchFamily="34" charset="0"/>
            </a:endParaRPr>
          </a:p>
          <a:p>
            <a:pPr algn="ctr"/>
            <a:r>
              <a:rPr lang="ru-RU" sz="1600" b="1" dirty="0" smtClean="0">
                <a:latin typeface="Arial Black" pitchFamily="34" charset="0"/>
              </a:rPr>
              <a:t> 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Гербова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  <a:endParaRPr lang="ru-RU" dirty="0"/>
          </a:p>
        </p:txBody>
      </p:sp>
      <p:pic>
        <p:nvPicPr>
          <p:cNvPr id="15370" name="Picture 10" descr="https://ds05.infourok.ru/uploads/ex/12f2/000d3251-56b09ae4/hello_html_m347b4d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692697"/>
            <a:ext cx="7096593" cy="4996724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 rot="21447097">
            <a:off x="5378090" y="2134297"/>
            <a:ext cx="2376264" cy="92877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Black" pitchFamily="34" charset="0"/>
              </a:rPr>
              <a:t> 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Чтение сказки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«Сивка-Бурка»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72" name="Picture 12" descr="Sivka burka 02"/>
          <p:cNvPicPr>
            <a:picLocks noChangeAspect="1" noChangeArrowheads="1"/>
          </p:cNvPicPr>
          <p:nvPr/>
        </p:nvPicPr>
        <p:blipFill>
          <a:blip r:embed="rId3" cstate="print"/>
          <a:srcRect l="44781"/>
          <a:stretch>
            <a:fillRect/>
          </a:stretch>
        </p:blipFill>
        <p:spPr bwMode="auto">
          <a:xfrm>
            <a:off x="1763688" y="1052736"/>
            <a:ext cx="3157596" cy="3877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тем как перейти к чтению сказки, побеседуйте с ребёнком о том, что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«А еще в русских народных сказках постоянно присутствует число три: три брата, три царских задания выполняют герои сказок (невестки царя хлеб пекут, ковер ткут, танцевать готовятся – сказка „Царевна-лягушка“)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Зафиксируйте ответы детей – 2 – 3 высказывания (ответы детей в виде видеоролика  или в письменном виде)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внимание ребёнка на то, что в данной сказке тоже много событий повторяются трижды.  Попросите ребёнка быть внимательным при прослушивание сказки».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тем как читать сказку ребёнку, родители должны сами прочитать её и определить нужные моменты.</a:t>
            </a:r>
          </a:p>
          <a:p>
            <a:endParaRPr lang="ru-RU" dirty="0"/>
          </a:p>
        </p:txBody>
      </p:sp>
      <p:pic>
        <p:nvPicPr>
          <p:cNvPr id="32770" name="Picture 2" descr="Sivka burka 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09027">
            <a:off x="429090" y="3365701"/>
            <a:ext cx="2539450" cy="17166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2" name="Picture 4" descr="Sivka burka 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07909">
            <a:off x="3251917" y="3466037"/>
            <a:ext cx="2534047" cy="1718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4" name="Picture 6" descr="Sivka burka 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38034">
            <a:off x="6186041" y="3621882"/>
            <a:ext cx="2448272" cy="1655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404664"/>
            <a:ext cx="53285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Чтение сказки «Сивка-Бурка».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(текст сказки прилагается)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После прочтение сказки, задайте  ребёнку наводящий вопрос: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«Что случается в сказке трижды?»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https://happybooks.ru/image/cache/catalog/import_yml/434/105/cover-1200x800.jpg"/>
          <p:cNvPicPr>
            <a:picLocks noChangeAspect="1" noChangeArrowheads="1"/>
          </p:cNvPicPr>
          <p:nvPr/>
        </p:nvPicPr>
        <p:blipFill>
          <a:blip r:embed="rId2" cstate="print"/>
          <a:srcRect l="23629" r="24401"/>
          <a:stretch>
            <a:fillRect/>
          </a:stretch>
        </p:blipFill>
        <p:spPr bwMode="auto">
          <a:xfrm>
            <a:off x="395537" y="908720"/>
            <a:ext cx="3168352" cy="42008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0" y="5013176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завершению беседы предложите ребёнку зарисовать события которые повторяются в сказке  трижды.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096234">
            <a:off x="530687" y="2103240"/>
            <a:ext cx="799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желаю успеха!</a:t>
            </a:r>
          </a:p>
          <a:p>
            <a:pPr algn="ctr"/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спасибо за внимание!</a:t>
            </a:r>
            <a:endParaRPr lang="ru-RU" sz="48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191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2020-04-06T20:50:26Z</dcterms:created>
  <dcterms:modified xsi:type="dcterms:W3CDTF">2020-04-07T00:29:02Z</dcterms:modified>
</cp:coreProperties>
</file>