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0B3814-D454-432C-AF82-1DAE0774B06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7DCBBF-8803-4289-B194-9175D64432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91683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Путешествие в прошлое счётных устройств</a:t>
            </a:r>
            <a:endParaRPr lang="ru-RU" sz="4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314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«Феликс»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3657600" cy="2808312"/>
          </a:xfrm>
        </p:spPr>
        <p:txBody>
          <a:bodyPr/>
          <a:lstStyle/>
          <a:p>
            <a:r>
              <a:rPr lang="ru-RU" dirty="0" smtClean="0"/>
              <a:t>В нашей стране длительное время выпускался арифмометр «Феликс», который позволял вести сложные подсчёты.</a:t>
            </a:r>
            <a:endParaRPr lang="ru-RU" dirty="0"/>
          </a:p>
        </p:txBody>
      </p:sp>
      <p:pic>
        <p:nvPicPr>
          <p:cNvPr id="7172" name="Picture 4" descr="http://fs.nashaucheba.ru/tw_files2/urls_3/1362/d-1361053/1361053_html_m40f12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81128"/>
            <a:ext cx="2571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verro.ru/img/d/2b/db/arifmometr-feliks-1-l13890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2842" y="1268760"/>
            <a:ext cx="441649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9398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Калькуляторы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3657600" cy="4903440"/>
          </a:xfrm>
        </p:spPr>
        <p:txBody>
          <a:bodyPr/>
          <a:lstStyle/>
          <a:p>
            <a:r>
              <a:rPr lang="ru-RU" dirty="0" smtClean="0"/>
              <a:t>С развитием электроники стали появляться сначала ламповые, а затем и первые электронные калькуляторы.</a:t>
            </a:r>
            <a:endParaRPr lang="ru-RU" dirty="0"/>
          </a:p>
        </p:txBody>
      </p:sp>
      <p:pic>
        <p:nvPicPr>
          <p:cNvPr id="8194" name="Picture 2" descr="D:\детский сад\история счётных устройств\432771_55a7f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5064"/>
            <a:ext cx="430596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rk86.com/frolov/is123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67188"/>
            <a:ext cx="3629135" cy="272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37858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ЭВМ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Вслед за первыми калькуляторами стали появляться электронные вычислительные машины (ЭВМ). Они использовались для расчётов при научных исследованиях. </a:t>
            </a:r>
            <a:endParaRPr lang="ru-RU" dirty="0"/>
          </a:p>
        </p:txBody>
      </p:sp>
      <p:pic>
        <p:nvPicPr>
          <p:cNvPr id="9218" name="Picture 2" descr="http://gallery.dpcdn.pl/imgc/News/38528/g_-_-x-_-_-_38528x20130109134541_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72816"/>
            <a:ext cx="464270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7231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dirty="0" smtClean="0"/>
              <a:t>Компьютер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 дальнейшим развитием электроники и техники ЭВМ стали меньше и «умнее», они гораздо быстрее обрабатывали информацию. Так появились компьютеры, которые позволяли производить тысячи вычислений в секунду.</a:t>
            </a:r>
            <a:endParaRPr lang="ru-RU" dirty="0"/>
          </a:p>
        </p:txBody>
      </p:sp>
      <p:pic>
        <p:nvPicPr>
          <p:cNvPr id="10242" name="Picture 2" descr="http://www.zubr-belarus.com/uploads/posts/2015-04/1430135979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988840"/>
            <a:ext cx="441649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986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настоящее время компьютеры производят миллионы вычислений в секунду, но по-прежнему при обучении детей счёту мы используем пальцы, счётные палочки и счёты.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266" name="Picture 2" descr="http://www.orgumodelisleri.com/wp-content/uploads/2015/12/mental-aritmatik-768x5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3152" y="3698558"/>
            <a:ext cx="3496770" cy="262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cs622920.vk.me/v622920808/60269/9LA9YlrrbJc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98557"/>
            <a:ext cx="207383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www.thecuttingedgenews.com/uploads/cmimg_73576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372200" y="3376205"/>
            <a:ext cx="2192950" cy="295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260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/>
              <a:t>С древнейших времён людей интересовало количество предметов, которые их окружали. Это было необходимо в первую очередь для торговли и обмена товарами. Но как же посчитать эти предметы? Для этого были придуманы различные счётные устройства. Данная презентация знакомит детей с историей приспособлений для счёта.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577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320" y="476672"/>
            <a:ext cx="6747520" cy="50586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Музей счетных устройств</a:t>
            </a:r>
            <a:endParaRPr lang="ru-RU" sz="3600" b="1" i="1" dirty="0"/>
          </a:p>
        </p:txBody>
      </p:sp>
      <p:pic>
        <p:nvPicPr>
          <p:cNvPr id="1026" name="Picture 2" descr="http://cdn.thinglink.me/api/image/963888399058468867/1024/10/scaletowidth/0/0/1/1/false/true?wait=tru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503121" cy="544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144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Первые счёты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Первыми счётами для человека являлись пальцы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рук и ног</a:t>
            </a:r>
            <a:endParaRPr lang="ru-RU" dirty="0"/>
          </a:p>
        </p:txBody>
      </p:sp>
      <p:pic>
        <p:nvPicPr>
          <p:cNvPr id="1026" name="Picture 2" descr="http://detectivebooks.ru/img/d/?src=32101943&amp;i=53&amp;ext=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7949683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s00.infourok.ru/images/doc/106/125584/hello_html_1556c015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00808"/>
            <a:ext cx="5040560" cy="207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519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944724"/>
            <a:ext cx="3657600" cy="1872208"/>
          </a:xfrm>
        </p:spPr>
        <p:txBody>
          <a:bodyPr/>
          <a:lstStyle/>
          <a:p>
            <a:r>
              <a:rPr lang="ru-RU" dirty="0" smtClean="0"/>
              <a:t>Позже для подсчётов стали использовать камушки, ракушки, косточки.</a:t>
            </a:r>
            <a:endParaRPr lang="ru-RU" dirty="0"/>
          </a:p>
        </p:txBody>
      </p:sp>
      <p:pic>
        <p:nvPicPr>
          <p:cNvPr id="2052" name="Picture 4" descr="http://tswerg.users.photofile.ru/photo/tswerg/115694691/xlarge/13569158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016"/>
            <a:ext cx="3528392" cy="264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ecx.images-amazon.com/images/I/41zvjfAk4k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6672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jnszkjg.com/uploadfile/jpg/2009-11/2009112820433943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73016"/>
            <a:ext cx="4762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1767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162"/>
            <a:ext cx="6048672" cy="1143000"/>
          </a:xfrm>
        </p:spPr>
        <p:txBody>
          <a:bodyPr/>
          <a:lstStyle/>
          <a:p>
            <a:pPr algn="ctr"/>
            <a:r>
              <a:rPr lang="ru-RU" dirty="0" smtClean="0"/>
              <a:t>Узелковые счёты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3657600" cy="2232248"/>
          </a:xfrm>
        </p:spPr>
        <p:txBody>
          <a:bodyPr/>
          <a:lstStyle/>
          <a:p>
            <a:r>
              <a:rPr lang="ru-RU" dirty="0" smtClean="0"/>
              <a:t>Древние индейцы «записывали» числа с помощью узелков на верёвках или шнурках.</a:t>
            </a:r>
            <a:endParaRPr lang="ru-RU" dirty="0"/>
          </a:p>
        </p:txBody>
      </p:sp>
      <p:pic>
        <p:nvPicPr>
          <p:cNvPr id="3074" name="Picture 2" descr="http://genskov.ru/nuda/prilojenie-1-kak-poyavilise-chisla/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744024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детский сад\история счётных устройств\d89d09b4a9d5dab7e73e80510ac5b7a5_i-2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6111"/>
            <a:ext cx="2524125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6001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Абак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3657600" cy="3096344"/>
          </a:xfrm>
        </p:spPr>
        <p:txBody>
          <a:bodyPr/>
          <a:lstStyle/>
          <a:p>
            <a:r>
              <a:rPr lang="ru-RU" dirty="0"/>
              <a:t>В дальнейшем </a:t>
            </a:r>
            <a:r>
              <a:rPr lang="ru-RU" dirty="0" smtClean="0"/>
              <a:t>камушки, ракушки и косточки </a:t>
            </a:r>
            <a:r>
              <a:rPr lang="ru-RU" dirty="0"/>
              <a:t>стали выкладывать на ровной доске, названной абаком. Это </a:t>
            </a:r>
            <a:r>
              <a:rPr lang="ru-RU" dirty="0" smtClean="0"/>
              <a:t>были первые счеты.</a:t>
            </a:r>
            <a:endParaRPr lang="ru-RU" dirty="0"/>
          </a:p>
        </p:txBody>
      </p:sp>
      <p:pic>
        <p:nvPicPr>
          <p:cNvPr id="4098" name="Picture 2" descr="http://elektroniks.chat.ru/aba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0843" y="1340768"/>
            <a:ext cx="3238709" cy="198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nformatic-10.at.ua/urok3/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93096"/>
            <a:ext cx="4248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6338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238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Потомки древнего абака</a:t>
            </a:r>
            <a:endParaRPr lang="ru-RU" dirty="0"/>
          </a:p>
        </p:txBody>
      </p:sp>
      <p:pic>
        <p:nvPicPr>
          <p:cNvPr id="5122" name="Picture 2" descr="http://vmeste.opredelim.com/tw_files2/urls_554/17/d-16297/img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1960" y="1268760"/>
            <a:ext cx="8576504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749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pPr algn="ctr"/>
            <a:r>
              <a:rPr lang="ru-RU" dirty="0" smtClean="0"/>
              <a:t>Счётная машина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3484984"/>
          </a:xfrm>
        </p:spPr>
        <p:txBody>
          <a:bodyPr/>
          <a:lstStyle/>
          <a:p>
            <a:r>
              <a:rPr lang="ru-RU" dirty="0" smtClean="0"/>
              <a:t>На протяжении истории человек пытался облегчить себе труд при подсчёте предметов. Были изобретены первые механические счётные машины.</a:t>
            </a:r>
            <a:endParaRPr lang="ru-RU" dirty="0"/>
          </a:p>
        </p:txBody>
      </p:sp>
      <p:pic>
        <p:nvPicPr>
          <p:cNvPr id="6146" name="Picture 2" descr="http://s3.timetoast.com/public/uploads/photos/4699927/mash_paskal1.jpg?13845855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3"/>
            <a:ext cx="3456384" cy="238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.livescience.com/images/i/000/032/872/iFF/babbage-analytical-engine-02.jpg?135169296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6" y="4039209"/>
            <a:ext cx="367240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5934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258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Путешествие в прошлое счётных устройств</vt:lpstr>
      <vt:lpstr>Введение</vt:lpstr>
      <vt:lpstr>Музей счетных устройств</vt:lpstr>
      <vt:lpstr>Первые счёты</vt:lpstr>
      <vt:lpstr>Слайд 5</vt:lpstr>
      <vt:lpstr>Узелковые счёты</vt:lpstr>
      <vt:lpstr>Абак</vt:lpstr>
      <vt:lpstr>Потомки древнего абака</vt:lpstr>
      <vt:lpstr>Счётная машина</vt:lpstr>
      <vt:lpstr>«Феликс»</vt:lpstr>
      <vt:lpstr>Калькуляторы</vt:lpstr>
      <vt:lpstr>ЭВМ</vt:lpstr>
      <vt:lpstr>Компьютер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прошлое счётных устройств</dc:title>
  <dc:creator>user</dc:creator>
  <cp:lastModifiedBy>Home</cp:lastModifiedBy>
  <cp:revision>13</cp:revision>
  <dcterms:created xsi:type="dcterms:W3CDTF">2016-04-02T15:12:08Z</dcterms:created>
  <dcterms:modified xsi:type="dcterms:W3CDTF">2020-04-07T18:29:47Z</dcterms:modified>
</cp:coreProperties>
</file>