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2" r:id="rId6"/>
    <p:sldId id="263" r:id="rId7"/>
    <p:sldId id="259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 varScale="1">
        <p:scale>
          <a:sx n="65" d="100"/>
          <a:sy n="65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\72946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3"/>
            <a:ext cx="7772400" cy="1143008"/>
          </a:xfrm>
          <a:solidFill>
            <a:schemeClr val="bg1">
              <a:alpha val="7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643182"/>
            <a:ext cx="6400800" cy="857256"/>
          </a:xfrm>
          <a:solidFill>
            <a:schemeClr val="bg1">
              <a:alpha val="7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\NewYearBlueSlia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tx2"/>
                </a:solidFill>
              </a:rPr>
              <a:t>Снежная сказка</a:t>
            </a:r>
            <a:endParaRPr lang="ru-RU" sz="66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«ТЕРЕМОК»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60722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3857628"/>
            <a:ext cx="43577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Создавали сказку: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Родители</a:t>
            </a:r>
            <a:r>
              <a:rPr lang="ru-RU" sz="2400" b="1" dirty="0" smtClean="0"/>
              <a:t> : </a:t>
            </a:r>
            <a:r>
              <a:rPr lang="ru-RU" sz="2400" b="1" dirty="0" err="1" smtClean="0"/>
              <a:t>Камалетдинова</a:t>
            </a:r>
            <a:r>
              <a:rPr lang="ru-RU" sz="2400" b="1" dirty="0" smtClean="0"/>
              <a:t> Е.А.</a:t>
            </a:r>
          </a:p>
          <a:p>
            <a:r>
              <a:rPr lang="ru-RU" sz="2400" b="1" dirty="0" smtClean="0"/>
              <a:t>                      Зверева Н.Ю.</a:t>
            </a:r>
          </a:p>
          <a:p>
            <a:r>
              <a:rPr lang="ru-RU" sz="2400" b="1" dirty="0" smtClean="0"/>
              <a:t>                       </a:t>
            </a:r>
            <a:r>
              <a:rPr lang="ru-RU" sz="2400" b="1" dirty="0" err="1" smtClean="0"/>
              <a:t>Разгулина</a:t>
            </a:r>
            <a:r>
              <a:rPr lang="ru-RU" sz="2400" b="1" dirty="0" smtClean="0"/>
              <a:t> М.А.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Воспитатели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Котяева</a:t>
            </a:r>
            <a:r>
              <a:rPr lang="ru-RU" sz="2400" b="1" dirty="0" smtClean="0"/>
              <a:t> Я.Н.</a:t>
            </a:r>
          </a:p>
          <a:p>
            <a:r>
              <a:rPr lang="ru-RU" sz="2400" b="1" dirty="0" smtClean="0"/>
              <a:t>                          Ефремова Н.П. </a:t>
            </a:r>
            <a:endParaRPr lang="ru-RU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же всё начиналось…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Мы с ребятами ждём зиму каждый год! С ёё волшебным серебристым  снегом, узорами на окнах и морозцем. Только зимой весь мир вокруг будто укрыт пушистым одеялом. Только зимой мы отмечаем великолепный праздник Новый год, и только зимой ожидаешь какого то чуда!</a:t>
            </a:r>
          </a:p>
          <a:p>
            <a:pPr>
              <a:buNone/>
            </a:pPr>
            <a:r>
              <a:rPr lang="ru-RU" sz="2400" dirty="0" smtClean="0"/>
              <a:t>И одно из чудес – участие в городском конкурсе «Снеговик 2019». Дети и родители придумывают, что же интересного можно построить из снега, какие любимые персонажи, герои сказок и мультфильмов. </a:t>
            </a:r>
            <a:r>
              <a:rPr lang="ru-RU" sz="2400" dirty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Наши детки ещё малышки, 3-4 года, и конечно же нам ближе русские народные сказки. А так как группа наша называется «Теремок», то мы решили слепить  героев именно из этой сказки. Наши герои не просто красивые, они прекрасно играют с нашими детками, учат их добру и заботе о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 наши замечательные, творческие и креативные мамочки начали создавать нашу сказку. Комок за комком, снежок за снежком, и постепенно горы снега начали превращаться в сказочных героев. 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5" name="Содержимое 4" descr="IMG_20190117_140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785926"/>
            <a:ext cx="3924300" cy="3500462"/>
          </a:xfrm>
        </p:spPr>
      </p:pic>
      <p:pic>
        <p:nvPicPr>
          <p:cNvPr id="6" name="Содержимое 5" descr="IMG_20190121_1434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403860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Нам хотелось не просто красивых построек, а чтобы подходя к фигуркам из снега  ребёнок мог поиграть, потрогать, пообщаться со сказочным героем. И нам это удалось!</a:t>
            </a:r>
            <a:endParaRPr lang="ru-RU" sz="2200" dirty="0"/>
          </a:p>
        </p:txBody>
      </p:sp>
      <p:pic>
        <p:nvPicPr>
          <p:cNvPr id="5" name="Содержимое 4" descr="IMG_20190121_1500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38600" cy="4500594"/>
          </a:xfrm>
        </p:spPr>
      </p:pic>
      <p:pic>
        <p:nvPicPr>
          <p:cNvPr id="6" name="Содержимое 5" descr="IMG_20190121_1500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4038600" cy="3734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Вот наша Лисичка – сестричка предлагает ребяткам пройти сквозь обруч, который она держит в  лапке, или прокатить в него мяч. </a:t>
            </a:r>
            <a:endParaRPr lang="ru-RU" sz="2200" b="1" dirty="0"/>
          </a:p>
        </p:txBody>
      </p:sp>
      <p:pic>
        <p:nvPicPr>
          <p:cNvPr id="4" name="Содержимое 3" descr="P1224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357298"/>
            <a:ext cx="5524518" cy="4143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128588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А Лягушка – квакушка очень добрая и заботливая, предлагает ребяткам покормить птичек семечками и зёрнышками, ведь им так холодно и голодно зимой, нашим птичкам. И ребятки  с радостью спешат помочь !</a:t>
            </a:r>
            <a:endParaRPr lang="ru-RU" sz="2200" b="1" dirty="0"/>
          </a:p>
        </p:txBody>
      </p:sp>
      <p:pic>
        <p:nvPicPr>
          <p:cNvPr id="6" name="Содержимое 5" descr="P12241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4038600" cy="3714776"/>
          </a:xfrm>
        </p:spPr>
      </p:pic>
      <p:pic>
        <p:nvPicPr>
          <p:cNvPr id="7" name="Содержимое 6" descr="P12241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281487" cy="36153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А Мышка – норушка, наша подружка,  очень любит чистоту и порядок, и ребятки с удовольствием чистят дорожки, обметают снежок и заботятся о порядке на участке, радуя нашу Мышку.</a:t>
            </a:r>
            <a:endParaRPr lang="ru-RU" sz="2200" b="1" dirty="0"/>
          </a:p>
        </p:txBody>
      </p:sp>
      <p:pic>
        <p:nvPicPr>
          <p:cNvPr id="5" name="Содержимое 4" descr="P12241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5357850" cy="453356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28860" y="1357299"/>
            <a:ext cx="3286148" cy="41434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А какое же веселье зимой без горки!? Решено, будет у наших деток горка, да не простая, а расписная. </a:t>
            </a:r>
            <a:endParaRPr lang="ru-RU" sz="2200" b="1" dirty="0"/>
          </a:p>
        </p:txBody>
      </p:sp>
      <p:pic>
        <p:nvPicPr>
          <p:cNvPr id="6" name="Содержимое 5" descr="IMG_20190121_1501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38600" cy="4429156"/>
          </a:xfrm>
        </p:spPr>
      </p:pic>
      <p:pic>
        <p:nvPicPr>
          <p:cNvPr id="5" name="Содержимое 4" descr="P12241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038600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Не бойтесь холода и мороза, выходите с детьми на улицу, лепите снеговиков и играйте! И тогда вы поймёте, как прекрасна зима! Как весело и  волшебно может быть зимой не только детям, но и нам, взрослым! </a:t>
            </a:r>
            <a:endParaRPr lang="ru-RU" sz="2200" b="1" dirty="0"/>
          </a:p>
        </p:txBody>
      </p:sp>
      <p:pic>
        <p:nvPicPr>
          <p:cNvPr id="6" name="Содержимое 5" descr="P1224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5" t="14103" b="30768"/>
          <a:stretch>
            <a:fillRect/>
          </a:stretch>
        </p:blipFill>
        <p:spPr>
          <a:xfrm>
            <a:off x="1000100" y="1428736"/>
            <a:ext cx="7345913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Year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NewYearBlue</Template>
  <TotalTime>741</TotalTime>
  <Words>396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NewYearBlue</vt:lpstr>
      <vt:lpstr>Снежная сказка</vt:lpstr>
      <vt:lpstr>Как же всё начиналось…</vt:lpstr>
      <vt:lpstr>И наши замечательные, творческие и креативные мамочки начали создавать нашу сказку. Комок за комком, снежок за снежком, и постепенно горы снега начали превращаться в сказочных героев.  </vt:lpstr>
      <vt:lpstr>Нам хотелось не просто красивых построек, а чтобы подходя к фигуркам из снега  ребёнок мог поиграть, потрогать, пообщаться со сказочным героем. И нам это удалось!</vt:lpstr>
      <vt:lpstr>Вот наша Лисичка – сестричка предлагает ребяткам пройти сквозь обруч, который она держит в  лапке, или прокатить в него мяч. </vt:lpstr>
      <vt:lpstr>А Лягушка – квакушка очень добрая и заботливая, предлагает ребяткам покормить птичек семечками и зёрнышками, ведь им так холодно и голодно зимой, нашим птичкам. И ребятки  с радостью спешат помочь !</vt:lpstr>
      <vt:lpstr>А Мышка – норушка, наша подружка,  очень любит чистоту и порядок, и ребятки с удовольствием чистят дорожки, обметают снежок и заботятся о порядке на участке, радуя нашу Мышку.</vt:lpstr>
      <vt:lpstr>А какое же веселье зимой без горки!? Решено, будет у наших деток горка, да не простая, а расписная. </vt:lpstr>
      <vt:lpstr>Не бойтесь холода и мороза, выходите с детьми на улицу, лепите снеговиков и играйте! И тогда вы поймёте, как прекрасна зима! Как весело и  волшебно может быть зимой не только детям, но и нам, взрослым!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«Здравствуй, зимушка – зима!»</dc:title>
  <dc:subject>Шаблон для презентаций</dc:subject>
  <dc:creator>User</dc:creator>
  <dc:description>Презентации по культуре и искусству, шабоны PowerPoint - http://freeppt.ru</dc:description>
  <cp:lastModifiedBy>Admin</cp:lastModifiedBy>
  <cp:revision>85</cp:revision>
  <dcterms:created xsi:type="dcterms:W3CDTF">2015-03-18T15:04:30Z</dcterms:created>
  <dcterms:modified xsi:type="dcterms:W3CDTF">2019-01-22T16:13:39Z</dcterms:modified>
</cp:coreProperties>
</file>