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1.culture.ru/c/6823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1" y="0"/>
            <a:ext cx="9124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o.medium.com/max/1200/1*IXsN6OXDtJxtU3q8MTkJgw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21265" y="453380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7545" y="5733256"/>
            <a:ext cx="60131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Отправляемся в путь</a:t>
            </a:r>
            <a:endParaRPr lang="ru-RU" sz="4400" b="1" cap="all" spc="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7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ave.ru/images/original/18/08-19/sci-fi-space-77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0146" y="3717032"/>
            <a:ext cx="65838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Сосчитай дальше</a:t>
            </a:r>
            <a:endParaRPr lang="ru-RU" sz="6600" b="1" cap="none" spc="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5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56332/1ad1b3b9-11d5-4d94-8be3-c7da7206e1e8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26" y="0"/>
            <a:ext cx="914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1072" y="1412776"/>
            <a:ext cx="5015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Назови соседей цифр</a:t>
            </a:r>
            <a:endParaRPr lang="ru-RU" sz="4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акета — запус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98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s8.pikabu.ru/post_img/2016/11/28/9/og_og_14803427822282828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2.ask.ru/answers/16000000/15394000/1539323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64431"/>
            <a:ext cx="2772932" cy="21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ite-for-girls.ru/wp-content/uploads/2012/03/1-krug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47"/>
            <a:ext cx="2389053" cy="193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053" y="131143"/>
            <a:ext cx="24457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ont.ws/uploads/pic/2019/6/Screenshot%20%28211%29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766" y="383171"/>
            <a:ext cx="216742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ikea.com/PIAimages/0408911_PE570238_S5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628" y="433448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my-clothing-shop.ru/pictures/101894990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46731"/>
            <a:ext cx="13456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pngicon.ru/file/uploads/derevjannyj-jashhi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247" y="4309037"/>
            <a:ext cx="2114817" cy="19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i.pinimg.com/originals/31/86/4f/31864f2df52ce5e846c90fcacf9117c5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" y="4309037"/>
            <a:ext cx="3156656" cy="22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19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4.72222E-6 0.15116 C 4.72222E-6 0.21875 0.12222 0.30231 0.2217 0.30231 L 0.44357 0.3023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1088 C -0.00903 -0.00278 -0.04045 -0.01597 -0.05139 -0.01597 C -0.121 -0.01597 -0.19253 0.19583 -0.19253 0.40764 C -0.19253 0.30092 -0.2283 0.19583 -0.26215 0.19583 C -0.29791 0.19583 -0.33177 0.30231 -0.33177 0.40764 C -0.33177 0.35486 -0.34965 0.30092 -0.36753 0.30092 C -0.38541 0.30092 -0.4033 0.35347 -0.4033 0.40764 C -0.4033 0.38055 -0.41232 0.35486 -0.42118 0.35486 C -0.43021 0.35486 -0.43906 0.38194 -0.43906 0.40764 C -0.43906 0.39375 -0.44375 0.38055 -0.44809 0.38055 C -0.45034 0.38055 -0.45712 0.39421 -0.45712 0.40764 C -0.45712 0.40092 -0.45937 0.39375 -0.46163 0.39375 C -0.46163 0.39213 -0.46632 0.40046 -0.46632 0.40764 C -0.46632 0.40393 -0.46632 0.40092 -0.46875 0.40092 C -0.46875 0.40231 -0.471 0.4044 -0.471 0.40764 C -0.471 0.40602 -0.471 0.40393 -0.471 0.40231 C -0.47344 0.40231 -0.47344 0.40393 -0.47344 0.40602 C -0.47569 0.40602 -0.47569 0.4044 -0.47569 0.40231 C -0.47795 0.40231 -0.47795 0.40393 -0.47795 0.40602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2.77778E-7 0.13634 C 2.77778E-7 0.19746 0.08455 0.27292 0.15347 0.27292 L 0.30712 0.27292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14606 C 4.44444E-6 0.21134 0.08871 0.29213 0.16111 0.29213 L 0.32222 0.29213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679978/ba5bedf1-af01-4745-998b-c5f8ae8442c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6136" y="476672"/>
            <a:ext cx="565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Физкультминутка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081" y="2968336"/>
            <a:ext cx="7781850" cy="15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4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fs00.infourok.ru/images/doc/80/97193/hello_html_225a28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5686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mypresentation.ru/documents/50766a5606206a9713a6915dad2fbd12/img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8364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mypresentation.ru/documents/50766a5606206a9713a6915dad2fbd12/img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243408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mypresentation.ru/documents/50766a5606206a9713a6915dad2fbd12/img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6066" y="-243408"/>
            <a:ext cx="3588087" cy="26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mypresentation.ru/documents/50766a5606206a9713a6915dad2fbd12/img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212976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7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6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 0.025 0.06 0.047 0.137 0.048 C 0.198 0.05 0.248 0.038 0.249 0.023 C 0.249 0.008 0.2 -0.006 0.138 -0.007 C 0.107 -0.007 0.079 -0.005 0.059 0 C 0.03 0.007 0.013 0.018 0.013 0.031 C 0.013 0.038 0.018 0.045 0.027 0.051 C 0.048 0.064 0.089 0.073 0.136 0.074 C 0.191 0.076 0.236 0.065 0.236 0.052 C 0.237 0.038 0.192 0.026 0.137 0.024 C 0.109 0.024 0.084 0.026 0.065 0.03 C 0.04 0.037 0.024 0.048 0.024 0.059 C 0.024 0.065 0.029 0.071 0.037 0.077 C 0.056 0.088 0.092 0.097 0.135 0.098 C 0.185 0.099 0.225 0.089 0.225 0.077 C 0.226 0.065 0.186 0.054 0.136 0.053 C 0.111 0.052 0.088 0.054 0.071 0.058 C 0.048 0.064 0.035 0.073 0.035 0.084 C 0.035 0.089 0.039 0.095 0.046 0.1 C 0.063 0.11 0.096 0.118 0.134 0.119 C 0.179 0.119 0.215 0.111 0.215 0.1 C 0.215 0.089 0.18 0.079 0.135 0.078 C 0.113 0.078 0.092 0.08 0.077 0.083 C 0.056 0.088 0.044 0.097 0.043 0.106 C 0.043 0.111 0.048 0.116 0.054 0.12 C 0.069 0.13 0.099 0.137 0.133 0.137 C 0.173 0.138 0.206 0.131 0.206 0.121 C 0.207 0.111 0.174 0.102 0.134 0.101 C 0.114 0.101 0.095 0.102 0.082 0.106 C 0.063 0.11 0.052 0.118 0.052 0.126 C 0.052 0.131 0.055 0.135 0.061 0.139 C 0.075 0.148 0.101 0.154 0.132 0.155 C 0.169 0.155 0.198 0.149 0.198 0.14 C 0.199 0.131 0.17 0.123 0.133 0.122 C 0.115 0.122 0.099 0.123 0.087 0.126 C 0.07 0.13 0.06 0.137 0.06 0.145 C 0.06 0.149 0.063 0.152 0.068 0.156 C 0.08 0.164 0.104 0.169 0.132 0.17 C 0.165 0.171 0.191 0.165 0.191 0.156 C 0.191 0.149 0.166 0.141 0.133 0.141 C 0.116 0.14 0.101 0.142 0.09 0.144 C 0.075 0.148 0.066 0.154 0.066 0.161 C 0.066 0.165 0.069 0.168 0.074 0.171 C 0.085 0.178 0.107 0.183 0.131 0.184 C 0.161 0.185 0.185 0.179 0.185 0.172 C 0.185 0.164 0.161 0.158 0.132 0.157 C 0.118 0.157 0.104 0.158 0.094 0.161 C 0.08 0.164 0.072 0.169 0.072 0.176 C 0.072 0.179 0.075 0.182 0.079 0.185 C 0.089 0.191 0.108 0.196 0.131 0.196 C 0.157 0.197 0.179 0.192 0.179 0.185 C 0.179 0.179 0.158 0.173 0.131 0.173 C 0.119 0.172 0.106 0.173 0.097 0.175 C 0.085 0.179 0.078 0.184 0.078 0.189 C 0.078 0.192 0.08 0.195 0.084 0.197 C 0.093 0.203 0.11 0.207 0.131 0.208 C 0.155 0.208 0.174 0.203 0.174 0.198 C 0.174 0.192 0.155 0.186 0.131 0.186 C 0.119 0.186 0.108 0.187 0.101 0.189 C 0.089 0.191 0.083 0.196 0.083 0.201 C 0.083 0.203 0.085 0.206 0.088 0.208 C 0.096 0.214 0.112 0.217 0.13 0.218 C 0.152 0.218 0.169 0.214 0.169 0.209 C 0.169 0.203 0.152 0.199 0.131 0.198 C 0.12 0.198 0.11 0.199 0.103 0.201 C 0.093 0.203 0.087 0.207 0.087 0.212 C 0.087 0.214 0.089 0.216 0.092 0.218 E" pathEditMode="relative" ptsTypes="">
                                      <p:cBhvr>
                                        <p:cTn id="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C -0.00104 0.025 0.06007 0.04699 0.13698 0.04792 C 0.19792 0.05 0.24792 0.03796 0.24896 0.02292 C 0.24896 0.0081 0.2 -0.00602 0.13802 -0.00694 C 0.10694 -0.00694 0.07899 -0.00509 0.05903 1.11022E-16 C 0.03003 0.00694 0.01302 0.01806 0.01302 0.03102 C 0.01302 0.03796 0.01806 0.04491 0.02708 0.05093 C 0.04792 0.06389 0.08906 0.07292 0.13594 0.07407 C 0.19097 0.07593 0.23594 0.06505 0.23594 0.05208 C 0.23698 0.03796 0.19201 0.02593 0.13698 0.02407 C 0.10903 0.02407 0.08403 0.02593 0.06493 0.03009 C 0.03993 0.03704 0.02396 0.04792 0.02396 0.05903 C 0.02396 0.06505 0.02899 0.07106 0.03698 0.07708 C 0.05608 0.08796 0.09201 0.09699 0.13507 0.09792 C 0.18507 0.09907 0.225 0.08889 0.225 0.07708 C 0.22604 0.06505 0.18594 0.05394 0.13594 0.05301 C 0.11094 0.05208 0.08802 0.05394 0.07101 0.0581 C 0.04792 0.06389 0.03507 0.07292 0.03507 0.08403 C 0.03507 0.08889 0.03906 0.09491 0.04601 0.1 C 0.06302 0.10995 0.09601 0.11806 0.13403 0.11898 C 0.17899 0.11898 0.21493 0.11111 0.21493 0.1 C 0.21493 0.08889 0.18003 0.07894 0.13507 0.07801 C 0.11302 0.07801 0.09201 0.08009 0.07708 0.0831 C 0.05608 0.08796 0.04392 0.09699 0.04306 0.10602 C 0.04306 0.11111 0.04792 0.11597 0.05399 0.11991 C 0.06892 0.13009 0.09896 0.13704 0.13299 0.13704 C 0.17292 0.13796 0.20608 0.13102 0.20608 0.12106 C 0.20694 0.11111 0.17396 0.10208 0.13403 0.10093 C 0.11406 0.10093 0.09497 0.10208 0.08194 0.10602 C 0.06302 0.10995 0.05208 0.11806 0.05208 0.12593 C 0.05208 0.13102 0.05503 0.13495 0.06094 0.13889 C 0.075 0.14792 0.10104 0.15394 0.13194 0.15509 C 0.16892 0.15509 0.19792 0.14907 0.19792 0.14005 C 0.19896 0.13102 0.16997 0.12292 0.13299 0.12199 C 0.11493 0.12199 0.09896 0.12292 0.08698 0.12593 C 0.06997 0.13009 0.06007 0.13704 0.06007 0.14491 C 0.06007 0.14907 0.06302 0.15208 0.06806 0.15602 C 0.08003 0.16389 0.10399 0.16898 0.13194 0.16991 C 0.16493 0.17106 0.19097 0.16505 0.19097 0.15602 C 0.19097 0.14907 0.16597 0.14097 0.13299 0.14097 C 0.11597 0.14005 0.10104 0.1419 0.08993 0.14398 C 0.075 0.14792 0.06597 0.15394 0.06597 0.16111 C 0.06597 0.16505 0.06892 0.16806 0.07396 0.17106 C 0.08507 0.17801 0.10694 0.1831 0.13108 0.18403 C 0.16094 0.18495 0.18507 0.17894 0.18507 0.17199 C 0.18507 0.16389 0.16094 0.1581 0.13194 0.15694 C 0.11806 0.15694 0.10399 0.1581 0.09392 0.16111 C 0.08003 0.16389 0.07205 0.16898 0.07205 0.17593 C 0.07205 0.17894 0.075 0.18194 0.07899 0.18495 C 0.08906 0.19097 0.10799 0.19606 0.13108 0.19606 C 0.15694 0.19699 0.17899 0.1919 0.17899 0.18495 C 0.17899 0.17894 0.15799 0.17292 0.13108 0.17292 C 0.11892 0.17199 0.10608 0.17292 0.09705 0.175 C 0.08507 0.17894 0.07795 0.18403 0.07795 0.18889 C 0.07795 0.1919 0.08003 0.19491 0.08403 0.19699 C 0.09306 0.20301 0.11007 0.20694 0.13108 0.2081 C 0.15503 0.2081 0.17396 0.20301 0.17396 0.19792 C 0.17396 0.1919 0.15503 0.18611 0.13108 0.18611 C 0.11892 0.18611 0.10799 0.18704 0.10104 0.18889 C 0.08906 0.19097 0.08299 0.19606 0.08299 0.20093 C 0.08299 0.20301 0.08507 0.20602 0.08802 0.2081 C 0.09601 0.21389 0.11198 0.2169 0.13003 0.21806 C 0.15208 0.21806 0.16892 0.21389 0.16892 0.20903 C 0.16892 0.20301 0.15208 0.19907 0.13108 0.19792 C 0.11997 0.19792 0.11007 0.19907 0.10295 0.20093 C 0.09306 0.20301 0.08698 0.20694 0.08698 0.21204 C 0.08698 0.21389 0.08906 0.21597 0.09201 0.21806 " pathEditMode="relative" ptsTypes="fffffffffffffffffffffffffffffffffffffffffffffffffffffffffffffffffff">
                                      <p:cBhvr>
                                        <p:cTn id="12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1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</Words>
  <Application>Microsoft Office PowerPoint</Application>
  <PresentationFormat>Экран (4:3)</PresentationFormat>
  <Paragraphs>4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Home</cp:lastModifiedBy>
  <cp:revision>9</cp:revision>
  <dcterms:created xsi:type="dcterms:W3CDTF">2020-04-07T07:36:48Z</dcterms:created>
  <dcterms:modified xsi:type="dcterms:W3CDTF">2020-04-07T09:10:25Z</dcterms:modified>
</cp:coreProperties>
</file>