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2" r:id="rId7"/>
    <p:sldId id="261" r:id="rId8"/>
    <p:sldId id="260" r:id="rId9"/>
    <p:sldId id="25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4524" y="764704"/>
            <a:ext cx="76149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Путешествие в прошлое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пылесоса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720">
            <a:off x="3931243" y="4261164"/>
            <a:ext cx="324882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etskaya_melodiya_-_Veselay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07203" y="4964476"/>
            <a:ext cx="609600" cy="60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98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92696"/>
            <a:ext cx="3429000" cy="304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962">
            <a:off x="2616749" y="1207803"/>
            <a:ext cx="324115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1233" y="0"/>
            <a:ext cx="22986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Метелка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0"/>
            <a:ext cx="18133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Веник 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5298">
            <a:off x="5683346" y="619290"/>
            <a:ext cx="3620964" cy="280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32915" y="35449"/>
            <a:ext cx="29218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Выбивалка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9" y="3856546"/>
            <a:ext cx="3001454" cy="300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3144644"/>
            <a:ext cx="1927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Щетки 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59" y="3736520"/>
            <a:ext cx="4723679" cy="328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61353" y="3521789"/>
            <a:ext cx="24256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Пылесос 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6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50" y="878146"/>
            <a:ext cx="6300700" cy="420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-28867"/>
            <a:ext cx="2935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Пылесос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570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59" y="764704"/>
            <a:ext cx="432455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8810" y="97468"/>
            <a:ext cx="3877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err="1" smtClean="0">
                <a:cs typeface="Aharoni" panose="02010803020104030203" pitchFamily="2" charset="-79"/>
              </a:rPr>
              <a:t>Хьюберт</a:t>
            </a:r>
            <a:r>
              <a:rPr lang="ru-RU" sz="2800" b="1" i="1" dirty="0" smtClean="0">
                <a:cs typeface="Aharoni" panose="02010803020104030203" pitchFamily="2" charset="-79"/>
              </a:rPr>
              <a:t> </a:t>
            </a:r>
            <a:r>
              <a:rPr lang="ru-RU" sz="2800" b="1" i="1" dirty="0" err="1" smtClean="0">
                <a:cs typeface="Aharoni" panose="02010803020104030203" pitchFamily="2" charset="-79"/>
              </a:rPr>
              <a:t>Сесил</a:t>
            </a:r>
            <a:r>
              <a:rPr lang="ru-RU" sz="2800" b="1" i="1" dirty="0" smtClean="0">
                <a:cs typeface="Aharoni" panose="02010803020104030203" pitchFamily="2" charset="-79"/>
              </a:rPr>
              <a:t> </a:t>
            </a:r>
            <a:r>
              <a:rPr lang="ru-RU" sz="2800" b="1" i="1" dirty="0">
                <a:cs typeface="Aharoni" panose="02010803020104030203" pitchFamily="2" charset="-79"/>
              </a:rPr>
              <a:t>Бутом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341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3" y="260648"/>
            <a:ext cx="8284334" cy="57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90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74" y="2763564"/>
            <a:ext cx="2304256" cy="405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03" y="1700808"/>
            <a:ext cx="257757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2" y="-20247"/>
            <a:ext cx="4286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00934" y="-20247"/>
            <a:ext cx="46430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«Преображение» </a:t>
            </a:r>
          </a:p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пылесосов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5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0048" y="0"/>
            <a:ext cx="6323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физкультминутка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48" y="1782080"/>
            <a:ext cx="6947164" cy="422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33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65282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" y="3789040"/>
            <a:ext cx="4322800" cy="307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21" y="3836594"/>
            <a:ext cx="442157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269" y="2967335"/>
            <a:ext cx="8223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Современные помощники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" y="10375"/>
            <a:ext cx="4550073" cy="284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19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413"/>
            <a:ext cx="441325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45494" y="0"/>
            <a:ext cx="5653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Роботы-пылесосы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932133"/>
            <a:ext cx="4104456" cy="293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" y="4077072"/>
            <a:ext cx="4393212" cy="288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4077072"/>
            <a:ext cx="4144324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19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22</Words>
  <Application>Microsoft Office PowerPoint</Application>
  <PresentationFormat>Экран (4:3)</PresentationFormat>
  <Paragraphs>14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Я</cp:lastModifiedBy>
  <cp:revision>8</cp:revision>
  <dcterms:created xsi:type="dcterms:W3CDTF">2020-04-06T09:03:00Z</dcterms:created>
  <dcterms:modified xsi:type="dcterms:W3CDTF">2020-04-06T10:16:14Z</dcterms:modified>
</cp:coreProperties>
</file>