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06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36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0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24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57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66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50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39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34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26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00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D2C0-9566-449A-A4EF-C87AE7B38B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F6FE0-5C48-4D84-8D57-B62A49A58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51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38545" y="944355"/>
            <a:ext cx="928254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ФЭМП</a:t>
            </a:r>
            <a:b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</a:p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Программное содержание</a:t>
            </a:r>
          </a:p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• Учить составлять число 10 из двух меньших чисел и раскладывать его на два меньших числа.</a:t>
            </a:r>
          </a:p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• Закреплять умение определять предыдущее, последующее и пропущенное число к названному или обозначенному цифрой в пределах 10.</a:t>
            </a:r>
          </a:p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• Продолжать формировать навыки ориентировки на листе бумаги в клетку.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3308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2/1580593928_23-p-foni-s-zelenim-skazochnim-lesom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4862"/>
            <a:ext cx="9222019" cy="69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90689"/>
            <a:ext cx="3998768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сегодня в гости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девочка весело бежит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тропинке к домику,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лесу стоит.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этой девочке к бабушке скорей,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Отнести корзиночку посланную ей.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это?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8569" y="1267477"/>
            <a:ext cx="3680690" cy="47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5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1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-35287"/>
            <a:ext cx="8681605" cy="36714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Вставьте пропущенное число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6, …, 8;	1, …, 3;		8, …, 10	7, …, 9; 	7, 8, …, 10.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4327" y="1073071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635" y="1073071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3644" y="1073071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7055" y="2190246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6225" y="2190246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161" y="3429000"/>
            <a:ext cx="88253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Назовите предыдущее и последующее число к числам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5,           2,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7,           9,              4,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783" y="4551015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1413" y="4535061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4327" y="5282498"/>
            <a:ext cx="79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1247" y="5326920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0122" y="4525442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2987" y="4546175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0944" y="5272614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6573" y="5272615"/>
            <a:ext cx="81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6548" y="5282498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65030" y="5326921"/>
            <a:ext cx="69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9139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8" y="72112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«Телефоны экстренной помощи»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273" y="1410822"/>
            <a:ext cx="3596986" cy="35213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Загорелся кошкин дом: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Пламя, искры, дым столбом.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Мяу, мяу - из окошка.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Помогите, - просит кошка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при виде дыма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«01»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необходимо! 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2583" y="1397675"/>
            <a:ext cx="408709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 беду попали,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набрали.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вам полиция придёт,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поможет, всех спасёт. 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0039" y="3758505"/>
            <a:ext cx="4572000" cy="27699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мама заболеет,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волнуйся и не плачь.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Набери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«03»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скорее,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приедет к маме врач.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что-нибудь случится,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скорая примчится. 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9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106" y="620278"/>
            <a:ext cx="6949786" cy="60160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«Делаем зарядку»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Воспитатель читает стихотворение, а дети выполняют соответствующие движения.</a:t>
            </a:r>
          </a:p>
          <a:p>
            <a:pPr marL="0" indent="0" algn="ctr">
              <a:buNone/>
            </a:pP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Десять, девять, (Хлопки в ладоши.)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Восемь, семь, (Хлопки по коленям.)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Шесть, пять, (Хлопки в ладоши.)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Четыре, три, (Хлопки по коленям.)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Два, один. (Хлопки в ладоши.)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мячом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хотим. (Прыжки на месте.)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надо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узнать, (Ходьба на месте.)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кто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догонять. (Приседание.)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2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5003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«Разложи 10 пирожков на 2 тарелки»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/>
          <a:srcRect/>
          <a:stretch/>
        </p:blipFill>
        <p:spPr>
          <a:xfrm>
            <a:off x="1558380" y="1575594"/>
            <a:ext cx="5659839" cy="371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Равнобедренный треугольник 6"/>
          <p:cNvSpPr/>
          <p:nvPr/>
        </p:nvSpPr>
        <p:spPr>
          <a:xfrm>
            <a:off x="326431" y="25160"/>
            <a:ext cx="2737008" cy="1025776"/>
          </a:xfrm>
          <a:prstGeom prst="triangle">
            <a:avLst>
              <a:gd name="adj" fmla="val 4949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49" y="1066351"/>
            <a:ext cx="1066287" cy="991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4936" y="1066351"/>
            <a:ext cx="1066287" cy="9917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8649" y="2058122"/>
            <a:ext cx="1066287" cy="991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87749" y="2044764"/>
            <a:ext cx="1066287" cy="991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8649" y="3046718"/>
            <a:ext cx="1066287" cy="991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94935" y="3036535"/>
            <a:ext cx="1066287" cy="991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8649" y="4038489"/>
            <a:ext cx="1066287" cy="991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87748" y="4031810"/>
            <a:ext cx="1066287" cy="991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8649" y="5027085"/>
            <a:ext cx="1066287" cy="991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94935" y="5027085"/>
            <a:ext cx="1066287" cy="991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85442" y="4962868"/>
            <a:ext cx="1066287" cy="991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360367" y="4978421"/>
            <a:ext cx="1066287" cy="991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53179" y="3994282"/>
            <a:ext cx="1066287" cy="991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419467" y="3994281"/>
            <a:ext cx="1066287" cy="9917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353179" y="2994047"/>
            <a:ext cx="1066287" cy="991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417475" y="2994046"/>
            <a:ext cx="1066287" cy="991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344001" y="1989582"/>
            <a:ext cx="1066287" cy="991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17475" y="1993812"/>
            <a:ext cx="1066287" cy="991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4048971" y="981444"/>
            <a:ext cx="2737008" cy="1025776"/>
          </a:xfrm>
          <a:prstGeom prst="triangle">
            <a:avLst>
              <a:gd name="adj" fmla="val 4949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0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«Шифровка от  Красной Шапочки»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_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49010"/>
            <a:ext cx="7675418" cy="161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6705" y="4629789"/>
            <a:ext cx="4710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за помощь.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5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549" y="2585248"/>
            <a:ext cx="3555423" cy="11240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 волшебный круг,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меня услышит друг.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(Телефон)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81982" y="1320333"/>
            <a:ext cx="4147715" cy="5380369"/>
          </a:xfrm>
          <a:prstGeom prst="rect">
            <a:avLst/>
          </a:prstGeom>
        </p:spPr>
      </p:pic>
      <p:pic>
        <p:nvPicPr>
          <p:cNvPr id="3078" name="Picture 6" descr="http://forumimage.ru/uploads/20141001/1412187622796810060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90" y="159879"/>
            <a:ext cx="66865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77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98</TotalTime>
  <Words>317</Words>
  <Application>Microsoft Office PowerPoint</Application>
  <PresentationFormat>Экран (4:3)</PresentationFormat>
  <Paragraphs>86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Игровое упражнение «Телефоны экстренной помощи» </vt:lpstr>
      <vt:lpstr>Слайд 5</vt:lpstr>
      <vt:lpstr>Игровое упражнение «Разложи 10 пирожков на 2 тарелки»</vt:lpstr>
      <vt:lpstr>Игровое упражнение «Шифровка от  Красной Шапочки» 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Home</cp:lastModifiedBy>
  <cp:revision>14</cp:revision>
  <dcterms:created xsi:type="dcterms:W3CDTF">2020-11-15T10:57:33Z</dcterms:created>
  <dcterms:modified xsi:type="dcterms:W3CDTF">2021-11-21T16:35:31Z</dcterms:modified>
</cp:coreProperties>
</file>